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3950-5528-403A-976D-B090CD81B43C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458B9-5960-4C29-A1D4-AACB76F48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4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458B9-5960-4C29-A1D4-AACB76F48E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7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4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7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3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4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0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2AFD-AE9D-47C6-BFC2-1E647A4F3DEE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A727C-37B7-4D81-A051-AA8A5D32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0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40Build_Alt2b_PMPeak-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08" r="6456" b="27435"/>
          <a:stretch/>
        </p:blipFill>
        <p:spPr>
          <a:xfrm>
            <a:off x="164591" y="292607"/>
            <a:ext cx="11804496" cy="6217920"/>
          </a:xfr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97917" y="287990"/>
            <a:ext cx="2818272" cy="46166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glow rad="63500">
                    <a:schemeClr val="bg1"/>
                  </a:glow>
                </a:effectLst>
              </a:rPr>
              <a:t>2040 Alt 2b PM Peak</a:t>
            </a:r>
          </a:p>
        </p:txBody>
      </p:sp>
    </p:spTree>
    <p:extLst>
      <p:ext uri="{BB962C8B-B14F-4D97-AF65-F5344CB8AC3E}">
        <p14:creationId xmlns:p14="http://schemas.microsoft.com/office/powerpoint/2010/main" val="40474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</Words>
  <Application>Microsoft Office PowerPoint</Application>
  <PresentationFormat>Widescreen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Nagle, Andy</dc:creator>
  <cp:lastModifiedBy>Melissa Demmitt (Powell)</cp:lastModifiedBy>
  <cp:revision>14</cp:revision>
  <dcterms:created xsi:type="dcterms:W3CDTF">2017-05-02T18:10:09Z</dcterms:created>
  <dcterms:modified xsi:type="dcterms:W3CDTF">2019-05-13T16:14:40Z</dcterms:modified>
</cp:coreProperties>
</file>